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533400"/>
            <a:ext cx="9753600" cy="990600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CCEC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7200" y="1447800"/>
            <a:ext cx="8534400" cy="609600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6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0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9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1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09740"/>
            <a:ext cx="109728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4589465"/>
            <a:ext cx="109728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7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12933" y="1825625"/>
            <a:ext cx="54694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8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10207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12932" y="1622425"/>
            <a:ext cx="54694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12932" y="2270125"/>
            <a:ext cx="54694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3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3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28602"/>
            <a:ext cx="10972800" cy="1020763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5704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0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228602"/>
            <a:ext cx="10972800" cy="1020763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8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67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4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102076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25253A87-4E91-48A8-85C5-F9CF92AD08F6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DB4D11FB-E442-404F-9743-25516C85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3E92-2930-4396-B029-79432576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Hear The Word Of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B672-A0E8-4664-85B6-E5D729CEE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Jer</a:t>
            </a:r>
            <a:r>
              <a:rPr lang="en-US" dirty="0"/>
              <a:t> 22:29</a:t>
            </a:r>
          </a:p>
        </p:txBody>
      </p:sp>
    </p:spTree>
    <p:extLst>
      <p:ext uri="{BB962C8B-B14F-4D97-AF65-F5344CB8AC3E}">
        <p14:creationId xmlns:p14="http://schemas.microsoft.com/office/powerpoint/2010/main" val="29623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45E0-2EEF-4992-8ADC-B010E2EA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500" b="1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The Term "Hear" Has Many Different Uses</a:t>
            </a:r>
            <a:endParaRPr lang="en-US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287B7-D268-4EE8-8BD1-D8432228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Sometimes Hear means...</a:t>
            </a:r>
            <a:endParaRPr lang="en-US" sz="40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  <a:p>
            <a:r>
              <a:rPr lang="en-US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However, it is not my intention to speak concerning all the different types of “Hear” but rather this lesson is concerned with Hearing that is attentive, understood and obeyed.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70C2E8-8F5A-4E50-B20F-AB17E75F6498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The audition of inarticulate sounds (hear without seeing) ­- Acts 9:7; Jn 12:27-28</a:t>
            </a:r>
            <a:endParaRPr lang="en-US" sz="4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556874-5B39-43A4-9099-572D05A04191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To perceive by the ear what is announced in one's presence - Acts 22:9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F9B51C-4815-46EB-9998-AC9C7DFC3021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To get by hearing, to learn (From the mouth of a teacher or narrator) - Matt 10:27</a:t>
            </a:r>
            <a:endParaRPr lang="en-US" sz="4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5EF5BF-B13F-4DDD-824A-B009E0F21D02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To find out, to learn by the hearing of others - Matt. 11:2</a:t>
            </a:r>
            <a:endParaRPr lang="en-US" sz="4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CDAA4-CB6B-43FA-BA90-9949A99816D7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To listen to, hear attentively - Lk 19:47-48</a:t>
            </a:r>
            <a:endParaRPr lang="en-US" sz="4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AE78FA-26A0-42C6-9A22-FE7210D7E8E9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To comprehend, to understand - Mark 4:33</a:t>
            </a:r>
            <a:endParaRPr lang="en-US" sz="4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DB34A1-709C-4A52-9D58-2F93C1EC9DEC}"/>
              </a:ext>
            </a:extLst>
          </p:cNvPr>
          <p:cNvSpPr/>
          <p:nvPr/>
        </p:nvSpPr>
        <p:spPr>
          <a:xfrm>
            <a:off x="609600" y="2407445"/>
            <a:ext cx="11112500" cy="223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To yield to, to hear and obey, to heed one - Acts 3:22-23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6645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5274-98D4-485A-9008-AE8033CDA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1"/>
            <a:ext cx="10972800" cy="1301261"/>
          </a:xfrm>
        </p:spPr>
        <p:txBody>
          <a:bodyPr>
            <a:noAutofit/>
          </a:bodyPr>
          <a:lstStyle/>
          <a:p>
            <a:r>
              <a:rPr lang="en-US" sz="4500" b="1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What is It That We Are To Hear...</a:t>
            </a:r>
            <a:br>
              <a:rPr lang="en-US" sz="4500" b="1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</a:br>
            <a:endParaRPr lang="en-US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1E7C6-5B5C-4C2E-958A-6900A7129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7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Jeremiah had a great task just as we also have today - </a:t>
            </a:r>
            <a:r>
              <a:rPr lang="en-US" sz="375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Jer</a:t>
            </a:r>
            <a:r>
              <a:rPr lang="en-US" sz="37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 23:16-­17, 21, 25-28</a:t>
            </a:r>
          </a:p>
          <a:p>
            <a:r>
              <a:rPr lang="en-US" sz="375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The problem did not cease with Jeremiah, but continued down through the ages</a:t>
            </a:r>
          </a:p>
          <a:p>
            <a:r>
              <a:rPr lang="en-US" sz="3750" dirty="0"/>
              <a:t>Why is there such a great folly of not yielding to the Word of the Lord?</a:t>
            </a:r>
          </a:p>
          <a:p>
            <a:r>
              <a:rPr lang="en-US" sz="3750" dirty="0"/>
              <a:t>Therefore, it is essential that we heed the Word of the Lord.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5BC37B5-2D4B-4FF9-B5A8-6815564B7BCE}"/>
              </a:ext>
            </a:extLst>
          </p:cNvPr>
          <p:cNvSpPr/>
          <p:nvPr/>
        </p:nvSpPr>
        <p:spPr>
          <a:xfrm>
            <a:off x="609600" y="587498"/>
            <a:ext cx="10972800" cy="1090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spc="-75" dirty="0">
                <a:solidFill>
                  <a:schemeClr val="tx1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“</a:t>
            </a:r>
            <a:r>
              <a:rPr lang="en-US" sz="4500" b="1" spc="-75" dirty="0">
                <a:solidFill>
                  <a:srgbClr val="000000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THE WORD OF THE LORD”</a:t>
            </a:r>
            <a:endParaRPr lang="en-US" sz="45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89AAFC-2242-412F-9AE8-2380B149B115}"/>
              </a:ext>
            </a:extLst>
          </p:cNvPr>
          <p:cNvSpPr/>
          <p:nvPr/>
        </p:nvSpPr>
        <p:spPr>
          <a:xfrm>
            <a:off x="609600" y="5257799"/>
            <a:ext cx="10972800" cy="1336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God cannot lie - Heb 6:18 - Man can and does lie</a:t>
            </a:r>
            <a:endParaRPr lang="en-US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08B1B8-4A32-4B9C-BC17-49E26ECF47EB}"/>
              </a:ext>
            </a:extLst>
          </p:cNvPr>
          <p:cNvSpPr/>
          <p:nvPr/>
        </p:nvSpPr>
        <p:spPr>
          <a:xfrm>
            <a:off x="609600" y="5257800"/>
            <a:ext cx="10972800" cy="1371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God can save - 1 Tim 4:10 - Man cannot</a:t>
            </a:r>
            <a:endParaRPr lang="en-US" sz="4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7E9260-654B-4BFE-A86F-A0E3DCD91AFB}"/>
              </a:ext>
            </a:extLst>
          </p:cNvPr>
          <p:cNvSpPr/>
          <p:nvPr/>
        </p:nvSpPr>
        <p:spPr>
          <a:xfrm>
            <a:off x="609600" y="5257799"/>
            <a:ext cx="10972800" cy="1371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God can destroy in Hell - Matt. 10:28 - Man cannot</a:t>
            </a:r>
            <a:endParaRPr lang="en-US" sz="4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3A2191-780A-46D2-A045-4EB246AE55B4}"/>
              </a:ext>
            </a:extLst>
          </p:cNvPr>
          <p:cNvSpPr/>
          <p:nvPr/>
        </p:nvSpPr>
        <p:spPr>
          <a:xfrm>
            <a:off x="609600" y="4114800"/>
            <a:ext cx="10972800" cy="1142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Christ dealt with this problem - Matt 7:15; Mk 7:5-13</a:t>
            </a:r>
            <a:endParaRPr lang="en-US" sz="4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06DA9D-EE7F-4B82-9E2C-31355A5B08D5}"/>
              </a:ext>
            </a:extLst>
          </p:cNvPr>
          <p:cNvSpPr/>
          <p:nvPr/>
        </p:nvSpPr>
        <p:spPr>
          <a:xfrm>
            <a:off x="609600" y="4114800"/>
            <a:ext cx="10972800" cy="1142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The Apostles had the problem - Col 2:8; Tit. 1:13-14; 2 Tim 2:17-18</a:t>
            </a:r>
            <a:endParaRPr lang="en-US" sz="4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6E0AF1-3747-416E-9030-CD0A3B5F8F22}"/>
              </a:ext>
            </a:extLst>
          </p:cNvPr>
          <p:cNvSpPr/>
          <p:nvPr/>
        </p:nvSpPr>
        <p:spPr>
          <a:xfrm>
            <a:off x="609600" y="4114800"/>
            <a:ext cx="10972800" cy="1142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4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The instruction to us today is to test and try the teachers - 1 Jn </a:t>
            </a:r>
            <a:r>
              <a:rPr lang="en-US" sz="4000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4:1; Rev 2:2</a:t>
            </a:r>
            <a:endParaRPr lang="en-US" sz="4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2E0FC6-EEA5-4204-B94F-6DB31BB11629}"/>
              </a:ext>
            </a:extLst>
          </p:cNvPr>
          <p:cNvSpPr/>
          <p:nvPr/>
        </p:nvSpPr>
        <p:spPr>
          <a:xfrm>
            <a:off x="609600" y="4114800"/>
            <a:ext cx="10972800" cy="11429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pc="-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We face this very same task today in our generation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9851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6181-C978-405B-9AE1-A83A786EB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500" b="1" spc="-7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What Are Some Hindrances To Hearing The Word?</a:t>
            </a:r>
            <a:endParaRPr lang="en-US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75929-C61D-4DB7-A43E-D2357E358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Though the Word of the Lord is widely preached, taught, and </a:t>
            </a:r>
            <a:r>
              <a:rPr lang="en-US" sz="40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published, many do not obey and yield to it - Rom 10:16-18</a:t>
            </a:r>
          </a:p>
          <a:p>
            <a:r>
              <a:rPr lang="en-US" sz="40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What are the reasons behind this fact?</a:t>
            </a:r>
          </a:p>
          <a:p>
            <a:r>
              <a:rPr lang="en-US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Verdana" panose="020B0604030504040204" pitchFamily="34" charset="0"/>
              </a:rPr>
              <a:t>The promises to the faithful and the warnings to the disobedient - Rom 2:6-10; Rev 2:10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8237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</a:t>
            </a:r>
            <a:r>
              <a:rPr lang="en-US" sz="3600" b="1"/>
              <a:t>the Savior</a:t>
            </a:r>
            <a:r>
              <a:rPr lang="en-US" sz="3600"/>
              <a:t> </a:t>
            </a:r>
            <a:r>
              <a:rPr lang="en-US" sz="3600" dirty="0"/>
              <a:t>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mmunication_am_14_PowerPlugs_Template_oyu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munication_am_14_PowerPlugs_Template_oyux.v17.11.s.potx" id="{360C0AB2-8B1A-4A61-BFB8-81C629D5E037}" vid="{509DD249-BEF5-452C-B323-916C744C8B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Communication_am_14_PowerPlugs_Template_oyux.v18.01.s</Template>
  <TotalTime>120</TotalTime>
  <Words>528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Communication_am_14_PowerPlugs_Template_oyux.v18.01.s</vt:lpstr>
      <vt:lpstr>Hear The Word Of The Lord</vt:lpstr>
      <vt:lpstr>The Term "Hear" Has Many Different Uses</vt:lpstr>
      <vt:lpstr>What is It That We Are To Hear... </vt:lpstr>
      <vt:lpstr>What Are Some Hindrances To Hearing The Word?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 The Word Of The Lord</dc:title>
  <dc:creator>Jack Critchfield</dc:creator>
  <cp:lastModifiedBy>Jack Critchfield</cp:lastModifiedBy>
  <cp:revision>7</cp:revision>
  <dcterms:created xsi:type="dcterms:W3CDTF">2020-08-29T03:21:00Z</dcterms:created>
  <dcterms:modified xsi:type="dcterms:W3CDTF">2020-08-29T05:21:34Z</dcterms:modified>
</cp:coreProperties>
</file>